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87" r:id="rId2"/>
    <p:sldId id="293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8" r:id="rId25"/>
    <p:sldId id="290" r:id="rId26"/>
    <p:sldId id="283" r:id="rId27"/>
    <p:sldId id="294" r:id="rId28"/>
    <p:sldId id="28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Breitbild</PresentationFormat>
  <Paragraphs>215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</cp:revision>
  <dcterms:created xsi:type="dcterms:W3CDTF">2022-05-14T09:56:11Z</dcterms:created>
  <dcterms:modified xsi:type="dcterms:W3CDTF">2022-05-14T10:34:42Z</dcterms:modified>
</cp:coreProperties>
</file>